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7F7F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FA81C10-E21B-465E-965B-0E386ECFB642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1EEA59B-36F3-4949-82CF-4E1D9456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55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1C10-E21B-465E-965B-0E386ECFB642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A59B-36F3-4949-82CF-4E1D9456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8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1C10-E21B-465E-965B-0E386ECFB642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A59B-36F3-4949-82CF-4E1D9456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633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1C10-E21B-465E-965B-0E386ECFB642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A59B-36F3-4949-82CF-4E1D945679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8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1C10-E21B-465E-965B-0E386ECFB642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A59B-36F3-4949-82CF-4E1D9456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55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1C10-E21B-465E-965B-0E386ECFB642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A59B-36F3-4949-82CF-4E1D945679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563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1C10-E21B-465E-965B-0E386ECFB642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A59B-36F3-4949-82CF-4E1D9456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022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1C10-E21B-465E-965B-0E386ECFB642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A59B-36F3-4949-82CF-4E1D9456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940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1C10-E21B-465E-965B-0E386ECFB642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A59B-36F3-4949-82CF-4E1D9456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57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1C10-E21B-465E-965B-0E386ECFB642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A59B-36F3-4949-82CF-4E1D9456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3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1C10-E21B-465E-965B-0E386ECFB642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A59B-36F3-4949-82CF-4E1D9456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37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1C10-E21B-465E-965B-0E386ECFB642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A59B-36F3-4949-82CF-4E1D9456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2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1C10-E21B-465E-965B-0E386ECFB642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A59B-36F3-4949-82CF-4E1D9456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44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1C10-E21B-465E-965B-0E386ECFB642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A59B-36F3-4949-82CF-4E1D9456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33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1C10-E21B-465E-965B-0E386ECFB642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A59B-36F3-4949-82CF-4E1D9456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8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1C10-E21B-465E-965B-0E386ECFB642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A59B-36F3-4949-82CF-4E1D9456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98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81C10-E21B-465E-965B-0E386ECFB642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A59B-36F3-4949-82CF-4E1D9456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1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81C10-E21B-465E-965B-0E386ECFB642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EEA59B-36F3-4949-82CF-4E1D9456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2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3B8C-1121-A436-05A7-4EC7F48B5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597" y="3889039"/>
            <a:ext cx="7294806" cy="1073693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User Manual for 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PRASHAST 2.O</a:t>
            </a:r>
            <a:b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web 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F1FC3-43E9-19AE-673E-B554C537D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8597" y="2534498"/>
            <a:ext cx="7294806" cy="684405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Samagra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Shiksha –Tamil Nadu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F1F45-72ED-DE3D-E10D-D33467765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210" y="125092"/>
            <a:ext cx="1045580" cy="1147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847A83-2FF1-0340-B305-AB3F13CCA9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40" t="2631" b="3301"/>
          <a:stretch>
            <a:fillRect/>
          </a:stretch>
        </p:blipFill>
        <p:spPr>
          <a:xfrm>
            <a:off x="2467647" y="3911899"/>
            <a:ext cx="895023" cy="103729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7D5407FC-53EE-5A5C-A0A0-E02DEBB779F3}"/>
              </a:ext>
            </a:extLst>
          </p:cNvPr>
          <p:cNvSpPr txBox="1">
            <a:spLocks/>
          </p:cNvSpPr>
          <p:nvPr/>
        </p:nvSpPr>
        <p:spPr>
          <a:xfrm>
            <a:off x="2467647" y="1681869"/>
            <a:ext cx="7294806" cy="6844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School Education Department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D2E505-3843-05F6-384A-68D4D3981F6D}"/>
              </a:ext>
            </a:extLst>
          </p:cNvPr>
          <p:cNvSpPr txBox="1"/>
          <p:nvPr/>
        </p:nvSpPr>
        <p:spPr>
          <a:xfrm>
            <a:off x="9809017" y="6366117"/>
            <a:ext cx="231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Created on : 06.07.2026</a:t>
            </a:r>
          </a:p>
        </p:txBody>
      </p:sp>
    </p:spTree>
    <p:extLst>
      <p:ext uri="{BB962C8B-B14F-4D97-AF65-F5344CB8AC3E}">
        <p14:creationId xmlns:p14="http://schemas.microsoft.com/office/powerpoint/2010/main" val="39370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9651E-AED7-80EA-3907-A6725BCB3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631F61-CE12-2DC7-31F6-C44EA0C1CF7B}"/>
              </a:ext>
            </a:extLst>
          </p:cNvPr>
          <p:cNvSpPr txBox="1"/>
          <p:nvPr/>
        </p:nvSpPr>
        <p:spPr>
          <a:xfrm>
            <a:off x="713850" y="4747097"/>
            <a:ext cx="10858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Note : To track your Progress by Status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Use the dropdown menu to view videos by status: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All Videos: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Displays all available tutorials.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In Progress: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Shows videos partially watched.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Pending: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Lists videos not yet started.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Completed: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Displays videos fully watched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421A62E-7CD1-9AA4-A275-E7D9FDA92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3"/>
          <a:stretch>
            <a:fillRect/>
          </a:stretch>
        </p:blipFill>
        <p:spPr bwMode="auto">
          <a:xfrm>
            <a:off x="628709" y="615472"/>
            <a:ext cx="10943532" cy="40300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E9367DA-5DA4-AEF9-9C82-7A10004A75AF}"/>
              </a:ext>
            </a:extLst>
          </p:cNvPr>
          <p:cNvSpPr/>
          <p:nvPr/>
        </p:nvSpPr>
        <p:spPr>
          <a:xfrm rot="10800000">
            <a:off x="7518400" y="1623086"/>
            <a:ext cx="480767" cy="17523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BABD97-7A72-6B38-B43E-6BC2A729C0DD}"/>
              </a:ext>
            </a:extLst>
          </p:cNvPr>
          <p:cNvSpPr/>
          <p:nvPr/>
        </p:nvSpPr>
        <p:spPr>
          <a:xfrm>
            <a:off x="6258560" y="1899920"/>
            <a:ext cx="1320800" cy="9245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5763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2C6324-9DE1-B016-D434-04B1F1706F3D}"/>
              </a:ext>
            </a:extLst>
          </p:cNvPr>
          <p:cNvSpPr/>
          <p:nvPr/>
        </p:nvSpPr>
        <p:spPr>
          <a:xfrm>
            <a:off x="674913" y="674914"/>
            <a:ext cx="10624457" cy="546462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701EA-7D4E-FF30-CA5D-113989395574}"/>
              </a:ext>
            </a:extLst>
          </p:cNvPr>
          <p:cNvSpPr txBox="1"/>
          <p:nvPr/>
        </p:nvSpPr>
        <p:spPr>
          <a:xfrm>
            <a:off x="2476500" y="2622398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1B334B-7A15-8AFA-44AE-44FE73CD1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978" y="674914"/>
            <a:ext cx="962109" cy="10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0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C15C32-F1B3-857C-8DAC-EF9FFFC8DA54}"/>
              </a:ext>
            </a:extLst>
          </p:cNvPr>
          <p:cNvSpPr/>
          <p:nvPr/>
        </p:nvSpPr>
        <p:spPr>
          <a:xfrm>
            <a:off x="1143000" y="2019424"/>
            <a:ext cx="9753598" cy="709489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F2A7AF-31CC-89A2-2ABA-72B73409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705" y="2076979"/>
            <a:ext cx="3786188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PRASHAST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977B3-B769-1BBA-6165-C3E004F81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323291"/>
            <a:ext cx="10072688" cy="187219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It is an upgraded </a:t>
            </a:r>
            <a:r>
              <a:rPr lang="en-US" b="1" dirty="0"/>
              <a:t>mobile and digital platform </a:t>
            </a:r>
            <a:r>
              <a:rPr lang="en-US" dirty="0"/>
              <a:t>developed by </a:t>
            </a:r>
            <a:r>
              <a:rPr lang="en-US" b="1" dirty="0"/>
              <a:t>NCERT</a:t>
            </a:r>
            <a:r>
              <a:rPr lang="en-US" dirty="0"/>
              <a:t> under the </a:t>
            </a:r>
            <a:r>
              <a:rPr lang="en-US" b="1" dirty="0"/>
              <a:t>Ministry of Education</a:t>
            </a:r>
            <a:r>
              <a:rPr lang="en-US" dirty="0"/>
              <a:t>. It enables </a:t>
            </a:r>
            <a:r>
              <a:rPr lang="en-US" b="1" dirty="0"/>
              <a:t>teachers</a:t>
            </a:r>
            <a:r>
              <a:rPr lang="en-US" dirty="0"/>
              <a:t> and </a:t>
            </a:r>
            <a:r>
              <a:rPr lang="en-US" b="1" dirty="0"/>
              <a:t>school administrators </a:t>
            </a:r>
            <a:r>
              <a:rPr lang="en-US" dirty="0"/>
              <a:t>to </a:t>
            </a:r>
            <a:r>
              <a:rPr lang="en-US" b="1" dirty="0"/>
              <a:t>screen and identify 21 types of disabilities </a:t>
            </a:r>
            <a:r>
              <a:rPr lang="en-US" dirty="0"/>
              <a:t>in children to </a:t>
            </a:r>
            <a:r>
              <a:rPr lang="en-US" b="1" dirty="0"/>
              <a:t>improve early intervention</a:t>
            </a:r>
            <a:r>
              <a:rPr lang="en-US" dirty="0"/>
              <a:t>, </a:t>
            </a:r>
            <a:r>
              <a:rPr lang="en-US" b="1" dirty="0"/>
              <a:t>support services </a:t>
            </a:r>
            <a:r>
              <a:rPr lang="en-US" dirty="0"/>
              <a:t>and the </a:t>
            </a:r>
            <a:r>
              <a:rPr lang="en-US" b="1" dirty="0"/>
              <a:t>disability certification process.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E08E4-8528-6AAD-04C7-2937C2B179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40" t="2631" b="3301"/>
          <a:stretch>
            <a:fillRect/>
          </a:stretch>
        </p:blipFill>
        <p:spPr>
          <a:xfrm>
            <a:off x="5648488" y="982132"/>
            <a:ext cx="895023" cy="103729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008D57-ED9A-28B3-B180-09040C6B5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111" y="682304"/>
            <a:ext cx="1045580" cy="114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8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AD8BB3-56E1-10C0-8161-6F2E1F612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680" y="651884"/>
            <a:ext cx="9946640" cy="555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5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AC543D8-B486-ACB7-CAFD-E3E8C9B1F2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04"/>
          <a:stretch>
            <a:fillRect/>
          </a:stretch>
        </p:blipFill>
        <p:spPr bwMode="auto">
          <a:xfrm>
            <a:off x="620269" y="617433"/>
            <a:ext cx="10951971" cy="38834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C1C30D-198D-4FF1-BB17-614CACB8EC48}"/>
              </a:ext>
            </a:extLst>
          </p:cNvPr>
          <p:cNvSpPr txBox="1"/>
          <p:nvPr/>
        </p:nvSpPr>
        <p:spPr>
          <a:xfrm>
            <a:off x="711200" y="4622800"/>
            <a:ext cx="9326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1: Open the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a web browser (e.g., Google Chrome).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address bar, type </a:t>
            </a:r>
            <a:r>
              <a:rPr lang="en-US" b="1" dirty="0">
                <a:solidFill>
                  <a:srgbClr val="0000FF"/>
                </a:solidFill>
              </a:rPr>
              <a:t>https://prashast.education.gov.in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and press </a:t>
            </a:r>
            <a:r>
              <a:rPr lang="en-US" b="1" dirty="0"/>
              <a:t>Enter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PRASHAST homepage will load, displaying the platform’s introduction and navigation menu.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BC86CD-E16E-5DCE-0D75-D58C3241469E}"/>
              </a:ext>
            </a:extLst>
          </p:cNvPr>
          <p:cNvSpPr/>
          <p:nvPr/>
        </p:nvSpPr>
        <p:spPr>
          <a:xfrm>
            <a:off x="3733029" y="3115832"/>
            <a:ext cx="1800436" cy="2997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2D30EE3-8A9F-C7DB-4461-29E10B6A8D53}"/>
              </a:ext>
            </a:extLst>
          </p:cNvPr>
          <p:cNvSpPr/>
          <p:nvPr/>
        </p:nvSpPr>
        <p:spPr>
          <a:xfrm rot="10800000">
            <a:off x="5533465" y="3178075"/>
            <a:ext cx="480767" cy="17523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8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48731-A27B-EB37-84EB-41717B29C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CAACC2-C713-84FA-D5F9-8AD90352DACF}"/>
              </a:ext>
            </a:extLst>
          </p:cNvPr>
          <p:cNvSpPr txBox="1"/>
          <p:nvPr/>
        </p:nvSpPr>
        <p:spPr>
          <a:xfrm>
            <a:off x="711199" y="4877443"/>
            <a:ext cx="10858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2: Access the Login Page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Click on the </a:t>
            </a:r>
            <a:r>
              <a:rPr lang="en-US" b="1" dirty="0">
                <a:solidFill>
                  <a:srgbClr val="002060"/>
                </a:solidFill>
              </a:rPr>
              <a:t>PRASHAST Video Tutorials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button on the homepage. This redirects to the login interface.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5363347-2EF7-E18F-4380-8750E5A32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" b="33036"/>
          <a:stretch>
            <a:fillRect/>
          </a:stretch>
        </p:blipFill>
        <p:spPr bwMode="auto">
          <a:xfrm>
            <a:off x="609549" y="621051"/>
            <a:ext cx="10938256" cy="39103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B5A959-05D8-F6ED-51A1-F48DAF67F835}"/>
              </a:ext>
            </a:extLst>
          </p:cNvPr>
          <p:cNvSpPr/>
          <p:nvPr/>
        </p:nvSpPr>
        <p:spPr>
          <a:xfrm>
            <a:off x="5958840" y="2128520"/>
            <a:ext cx="1285386" cy="2997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2814249-4D31-A58B-66E2-6D67D96A55FD}"/>
              </a:ext>
            </a:extLst>
          </p:cNvPr>
          <p:cNvSpPr/>
          <p:nvPr/>
        </p:nvSpPr>
        <p:spPr>
          <a:xfrm rot="10800000">
            <a:off x="7258638" y="2177591"/>
            <a:ext cx="480767" cy="17523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6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15B59-DA66-9A6A-E591-3E37B1153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07EB24-C55E-2B95-77B8-2D02FAE7A2F3}"/>
              </a:ext>
            </a:extLst>
          </p:cNvPr>
          <p:cNvSpPr txBox="1"/>
          <p:nvPr/>
        </p:nvSpPr>
        <p:spPr>
          <a:xfrm>
            <a:off x="666804" y="4308483"/>
            <a:ext cx="10858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3: Enter Login Details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Enter the </a:t>
            </a:r>
            <a:r>
              <a:rPr lang="en-US" b="1" dirty="0"/>
              <a:t>School UDISE Code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Enter the </a:t>
            </a:r>
            <a:r>
              <a:rPr lang="en-US" b="1" dirty="0"/>
              <a:t>Mobile Number </a:t>
            </a:r>
            <a:r>
              <a:rPr lang="en-US" dirty="0"/>
              <a:t>which is </a:t>
            </a:r>
            <a:r>
              <a:rPr lang="en-US" b="1" dirty="0"/>
              <a:t>registered in the</a:t>
            </a:r>
            <a:r>
              <a:rPr lang="en-US" dirty="0"/>
              <a:t> </a:t>
            </a:r>
            <a:r>
              <a:rPr lang="en-US" b="1" dirty="0"/>
              <a:t>UDISE+.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Enter the </a:t>
            </a:r>
            <a:r>
              <a:rPr lang="en-US" b="1" dirty="0"/>
              <a:t>Captcha </a:t>
            </a:r>
            <a:r>
              <a:rPr lang="en-US" dirty="0"/>
              <a:t>shown in the captcha box.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Click </a:t>
            </a:r>
            <a:r>
              <a:rPr lang="en-US" b="1" dirty="0"/>
              <a:t>Send OTP</a:t>
            </a:r>
            <a:r>
              <a:rPr lang="en-US" dirty="0"/>
              <a:t> to receive a one-time password on the registered mobile number. 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Enter the OTP received and click </a:t>
            </a:r>
            <a:r>
              <a:rPr lang="en-US" b="1" dirty="0"/>
              <a:t>Login</a:t>
            </a:r>
            <a:r>
              <a:rPr lang="en-US" dirty="0"/>
              <a:t> to access the tutorial dashboard.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B7E99F-75BE-B64D-AAF1-696E8FA2A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0" b="14324"/>
          <a:stretch>
            <a:fillRect/>
          </a:stretch>
        </p:blipFill>
        <p:spPr bwMode="auto">
          <a:xfrm>
            <a:off x="626476" y="619759"/>
            <a:ext cx="10947180" cy="34950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91866D-9A70-6100-4FC8-CD64850486D6}"/>
              </a:ext>
            </a:extLst>
          </p:cNvPr>
          <p:cNvSpPr/>
          <p:nvPr/>
        </p:nvSpPr>
        <p:spPr>
          <a:xfrm>
            <a:off x="8061960" y="1965488"/>
            <a:ext cx="1285386" cy="2997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0416A64-F38D-FAEE-F8B4-459E2CD971E7}"/>
              </a:ext>
            </a:extLst>
          </p:cNvPr>
          <p:cNvSpPr/>
          <p:nvPr/>
        </p:nvSpPr>
        <p:spPr>
          <a:xfrm rot="10800000">
            <a:off x="9347346" y="2027731"/>
            <a:ext cx="480767" cy="17523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897B7F-2BF5-B227-B6C3-33636362D4CB}"/>
              </a:ext>
            </a:extLst>
          </p:cNvPr>
          <p:cNvSpPr/>
          <p:nvPr/>
        </p:nvSpPr>
        <p:spPr>
          <a:xfrm>
            <a:off x="8061960" y="2396648"/>
            <a:ext cx="1285386" cy="2997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80C2D69-D6DA-E746-949E-E9CEC5047F31}"/>
              </a:ext>
            </a:extLst>
          </p:cNvPr>
          <p:cNvSpPr/>
          <p:nvPr/>
        </p:nvSpPr>
        <p:spPr>
          <a:xfrm rot="10800000">
            <a:off x="9347346" y="2458891"/>
            <a:ext cx="480767" cy="17523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D046DC-DD98-6A89-7233-EBBAD5CA1548}"/>
              </a:ext>
            </a:extLst>
          </p:cNvPr>
          <p:cNvSpPr/>
          <p:nvPr/>
        </p:nvSpPr>
        <p:spPr>
          <a:xfrm>
            <a:off x="8061960" y="2824564"/>
            <a:ext cx="876954" cy="2997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65C174A-0F79-68E9-B9F1-50681ACF37CC}"/>
              </a:ext>
            </a:extLst>
          </p:cNvPr>
          <p:cNvSpPr/>
          <p:nvPr/>
        </p:nvSpPr>
        <p:spPr>
          <a:xfrm rot="10800000">
            <a:off x="8938914" y="2894839"/>
            <a:ext cx="301606" cy="17523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2A8A07-8074-7C2A-9385-28E37C6513FF}"/>
              </a:ext>
            </a:extLst>
          </p:cNvPr>
          <p:cNvSpPr/>
          <p:nvPr/>
        </p:nvSpPr>
        <p:spPr>
          <a:xfrm>
            <a:off x="10342410" y="2770352"/>
            <a:ext cx="876954" cy="4198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6895D22-25FA-9279-9C31-ACE95CEC6759}"/>
              </a:ext>
            </a:extLst>
          </p:cNvPr>
          <p:cNvSpPr/>
          <p:nvPr/>
        </p:nvSpPr>
        <p:spPr>
          <a:xfrm rot="10800000">
            <a:off x="11219363" y="2894839"/>
            <a:ext cx="342717" cy="17523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4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66A08-D290-E015-253E-1115EADBE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047155-0A42-FBC6-DACC-931184003ED2}"/>
              </a:ext>
            </a:extLst>
          </p:cNvPr>
          <p:cNvSpPr txBox="1"/>
          <p:nvPr/>
        </p:nvSpPr>
        <p:spPr>
          <a:xfrm>
            <a:off x="632980" y="5226273"/>
            <a:ext cx="10858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4: View All the Videos</a:t>
            </a:r>
            <a:br>
              <a:rPr lang="en-US" b="1" dirty="0"/>
            </a:br>
            <a:r>
              <a:rPr lang="en-US" dirty="0"/>
              <a:t>Click the </a:t>
            </a:r>
            <a:r>
              <a:rPr lang="en-US" b="1" dirty="0"/>
              <a:t>Play</a:t>
            </a:r>
            <a:r>
              <a:rPr lang="en-US" dirty="0"/>
              <a:t> button on the video thumbnail, as shown in the image, to </a:t>
            </a:r>
            <a:r>
              <a:rPr lang="en-US" b="1" dirty="0"/>
              <a:t>watch the guidance video </a:t>
            </a:r>
            <a:r>
              <a:rPr lang="en-US" dirty="0"/>
              <a:t>and </a:t>
            </a:r>
            <a:r>
              <a:rPr lang="en-US" b="1" dirty="0"/>
              <a:t>understand</a:t>
            </a:r>
            <a:r>
              <a:rPr lang="en-US" dirty="0"/>
              <a:t> how to </a:t>
            </a:r>
            <a:r>
              <a:rPr lang="en-US" b="1" dirty="0"/>
              <a:t>observe, identify </a:t>
            </a:r>
            <a:r>
              <a:rPr lang="en-US" dirty="0"/>
              <a:t>and assess the disability of each student.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6DC6942-BA09-A194-208E-DB83B11FE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14496" r="3166" b="-757"/>
          <a:stretch>
            <a:fillRect/>
          </a:stretch>
        </p:blipFill>
        <p:spPr bwMode="auto">
          <a:xfrm>
            <a:off x="632980" y="629828"/>
            <a:ext cx="10946425" cy="44872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3A8DFF7-A391-01B3-4894-5D044786CAA6}"/>
              </a:ext>
            </a:extLst>
          </p:cNvPr>
          <p:cNvSpPr/>
          <p:nvPr/>
        </p:nvSpPr>
        <p:spPr>
          <a:xfrm rot="10800000">
            <a:off x="2261194" y="2135691"/>
            <a:ext cx="480767" cy="17523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F108DD-7F0B-CDAF-1A9E-4001FCFBF333}"/>
              </a:ext>
            </a:extLst>
          </p:cNvPr>
          <p:cNvSpPr/>
          <p:nvPr/>
        </p:nvSpPr>
        <p:spPr>
          <a:xfrm>
            <a:off x="1857561" y="2022696"/>
            <a:ext cx="403633" cy="393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6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FF783-8811-BC3B-C7EE-E21D948A2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F808D0-3671-1310-4EF7-98FBF28DF5A5}"/>
              </a:ext>
            </a:extLst>
          </p:cNvPr>
          <p:cNvSpPr txBox="1"/>
          <p:nvPr/>
        </p:nvSpPr>
        <p:spPr>
          <a:xfrm>
            <a:off x="666804" y="4322331"/>
            <a:ext cx="10858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Progress Tracking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system automatically saves progress.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message appears: </a:t>
            </a:r>
            <a:r>
              <a:rPr lang="en-US" b="1" dirty="0"/>
              <a:t>“Progress Saved! Next time you’ll resume from 0:08.”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Completed videos are marked with a green </a:t>
            </a:r>
            <a:r>
              <a:rPr lang="en-US" b="1" dirty="0"/>
              <a:t>Completed</a:t>
            </a:r>
            <a:r>
              <a:rPr lang="en-US" dirty="0"/>
              <a:t> label.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Watch the full video without break for better understanding.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the user has watched all the videos, they will be allowed to proceed to the assessment.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420EFB2-1323-4089-7845-CF8D120CF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/>
          <a:stretch>
            <a:fillRect/>
          </a:stretch>
        </p:blipFill>
        <p:spPr bwMode="auto">
          <a:xfrm>
            <a:off x="628708" y="620066"/>
            <a:ext cx="6220824" cy="35205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9503AE9B-AED2-4472-EE86-C578E4F66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8" t="5863" r="23681" b="12904"/>
          <a:stretch>
            <a:fillRect/>
          </a:stretch>
        </p:blipFill>
        <p:spPr bwMode="auto">
          <a:xfrm>
            <a:off x="6849532" y="620065"/>
            <a:ext cx="4713760" cy="35205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317DAB3-99E4-0204-D2FD-B9B076D32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Once the user has watched all the videos, they will be allowed to proceed to the assessment.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C593DCE-6329-F5DA-A24A-224125956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Once the user has watched all the videos, they will be allowed to proceed to the assessment.</a:t>
            </a:r>
          </a:p>
        </p:txBody>
      </p:sp>
    </p:spTree>
    <p:extLst>
      <p:ext uri="{BB962C8B-B14F-4D97-AF65-F5344CB8AC3E}">
        <p14:creationId xmlns:p14="http://schemas.microsoft.com/office/powerpoint/2010/main" val="179912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09BE7-87CE-C573-1491-FF9C7A658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B5032A-8DD2-0521-D3F2-3D36ACFFEC3E}"/>
              </a:ext>
            </a:extLst>
          </p:cNvPr>
          <p:cNvSpPr txBox="1"/>
          <p:nvPr/>
        </p:nvSpPr>
        <p:spPr>
          <a:xfrm>
            <a:off x="628709" y="5591603"/>
            <a:ext cx="1085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5:</a:t>
            </a:r>
          </a:p>
          <a:p>
            <a:r>
              <a:rPr lang="en-US" b="1" dirty="0"/>
              <a:t>Click </a:t>
            </a:r>
            <a:r>
              <a:rPr lang="en-US" dirty="0"/>
              <a:t>the </a:t>
            </a:r>
            <a:r>
              <a:rPr lang="en-US" b="1" dirty="0">
                <a:solidFill>
                  <a:srgbClr val="002060"/>
                </a:solidFill>
              </a:rPr>
              <a:t>Maximizer button </a:t>
            </a:r>
            <a:r>
              <a:rPr lang="en-US" dirty="0"/>
              <a:t>in the Screen to play the video in </a:t>
            </a:r>
            <a:r>
              <a:rPr lang="en-US" b="1" dirty="0"/>
              <a:t>full screen mode</a:t>
            </a:r>
            <a:r>
              <a:rPr lang="en-US" dirty="0"/>
              <a:t>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3B26502-0983-C367-26FF-D4F62E49C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4745" r="5933" b="5547"/>
          <a:stretch>
            <a:fillRect/>
          </a:stretch>
        </p:blipFill>
        <p:spPr bwMode="auto">
          <a:xfrm>
            <a:off x="628709" y="626750"/>
            <a:ext cx="10926041" cy="49445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2B27F6-1FE2-3FBD-B58C-8ECBFF9D063F}"/>
              </a:ext>
            </a:extLst>
          </p:cNvPr>
          <p:cNvSpPr/>
          <p:nvPr/>
        </p:nvSpPr>
        <p:spPr>
          <a:xfrm>
            <a:off x="9086285" y="4563985"/>
            <a:ext cx="331077" cy="31262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3EBFF65-4276-ED44-46CA-6C51FFA2F7ED}"/>
              </a:ext>
            </a:extLst>
          </p:cNvPr>
          <p:cNvSpPr/>
          <p:nvPr/>
        </p:nvSpPr>
        <p:spPr>
          <a:xfrm rot="10800000">
            <a:off x="9417207" y="4645497"/>
            <a:ext cx="480767" cy="17523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3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234</TotalTime>
  <Words>418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User Manual for PRASHAST 2.O web application</vt:lpstr>
      <vt:lpstr>PRASHAST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Abishek J</dc:creator>
  <cp:lastModifiedBy>Abishek J</cp:lastModifiedBy>
  <cp:revision>6</cp:revision>
  <dcterms:created xsi:type="dcterms:W3CDTF">2026-07-06T08:21:15Z</dcterms:created>
  <dcterms:modified xsi:type="dcterms:W3CDTF">2026-07-06T12:15:43Z</dcterms:modified>
</cp:coreProperties>
</file>