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05" autoAdjust="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3E9AA-4D72-488B-ADD5-4CD469DDF906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63AC-FEF2-4251-BBA0-022A61D28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038600"/>
          </a:xfrm>
        </p:spPr>
        <p:txBody>
          <a:bodyPr>
            <a:normAutofit/>
          </a:bodyPr>
          <a:lstStyle/>
          <a:p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Steps to Update 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b="1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EMIS number</a:t>
            </a: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Pre-Matric (9</a:t>
            </a:r>
            <a:r>
              <a:rPr lang="en-US" sz="3600" baseline="300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10</a:t>
            </a:r>
            <a:r>
              <a:rPr lang="en-US" sz="3600" baseline="300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)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b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Post-Matric (+1 &amp; +2)</a:t>
            </a:r>
            <a:endParaRPr lang="en-US" sz="360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5720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EMIS number should be Unique.</a:t>
            </a:r>
            <a:endParaRPr lang="en-US" sz="400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6734" b="12452"/>
          <a:stretch>
            <a:fillRect/>
          </a:stretch>
        </p:blipFill>
        <p:spPr bwMode="auto">
          <a:xfrm>
            <a:off x="548922" y="762000"/>
            <a:ext cx="804615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6154" b="38461"/>
          <a:stretch>
            <a:fillRect/>
          </a:stretch>
        </p:blipFill>
        <p:spPr bwMode="auto">
          <a:xfrm>
            <a:off x="914400" y="762000"/>
            <a:ext cx="739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After</a:t>
            </a: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updation of EMIS number, the students applcaition will be refelected in the </a:t>
            </a:r>
            <a:r>
              <a:rPr lang="en-US" sz="2000" baseline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“Principal login”</a:t>
            </a: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for Submit.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0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01" t="10102" b="29288"/>
          <a:stretch>
            <a:fillRect/>
          </a:stretch>
        </p:blipFill>
        <p:spPr bwMode="auto">
          <a:xfrm>
            <a:off x="685800" y="1219200"/>
            <a:ext cx="790927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91400" cy="2925762"/>
          </a:xfrm>
        </p:spPr>
        <p:txBody>
          <a:bodyPr>
            <a:normAutofit fontScale="90000"/>
          </a:bodyPr>
          <a:lstStyle/>
          <a:p>
            <a:pPr algn="l"/>
            <a:r>
              <a:rPr lang="en-US" smtClean="0"/>
              <a:t>Once the EMIS number is updated it can not be changed.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Utmost care should be taken while updating EMIS number.</a:t>
            </a:r>
            <a:br>
              <a:rPr lang="en-US" smtClean="0"/>
            </a:br>
            <a:endParaRPr lang="en-US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Thanks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000" smtClean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to update EMIS number in our Scholarship web portal</a:t>
            </a:r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00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8229600" cy="56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6858000"/>
              </a:tblGrid>
              <a:tr h="345195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Steps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Process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5195">
                <a:tc gridSpan="2"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 EMIS number is Unique.</a:t>
                      </a:r>
                      <a:endParaRPr lang="en-US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604092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Institution need to login with their login credentials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in our school web portal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5195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Click on Scholarship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Menu.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1380781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Complete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renewal process by Clicking Renewal-(Sch.Applcaitions)</a:t>
                      </a:r>
                    </a:p>
                    <a:p>
                      <a:pPr algn="just"/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3.1.Click on Course Name.</a:t>
                      </a:r>
                    </a:p>
                    <a:p>
                      <a:pPr algn="just"/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3.2.Select all and </a:t>
                      </a:r>
                    </a:p>
                    <a:p>
                      <a:pPr algn="just"/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3.3.Click on Renew button to complete the process.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5195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Click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on EMIS Number(new) sub menu.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5195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Select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baseline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Post-Matric or Pre-Matric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radio button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862988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Select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the     Check box then update the EMIS number for each and evey students one by one by clicking </a:t>
                      </a:r>
                      <a:r>
                        <a:rPr lang="en-US" baseline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Update EMIS number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button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80056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After</a:t>
                      </a:r>
                      <a:r>
                        <a:rPr lang="en-US" baseline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updation of EMIS number, the students applcaition will be reflected in the Principal login for Submit.</a:t>
                      </a:r>
                      <a:endParaRPr lang="en-US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00400" y="4953000"/>
            <a:ext cx="2286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Institution need to login with their login credentials</a:t>
            </a: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our school web portal</a:t>
            </a:r>
            <a:endParaRPr lang="en-US" sz="20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564" t="10009" b="19925"/>
          <a:stretch>
            <a:fillRect/>
          </a:stretch>
        </p:blipFill>
        <p:spPr bwMode="auto">
          <a:xfrm>
            <a:off x="838200" y="1524000"/>
            <a:ext cx="75437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on Scholarship</a:t>
            </a:r>
            <a:r>
              <a:rPr lang="en-US" sz="32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Menu.</a:t>
            </a:r>
            <a:endParaRPr lang="en-US" sz="32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291" t="9696" b="3766"/>
          <a:stretch>
            <a:fillRect/>
          </a:stretch>
        </p:blipFill>
        <p:spPr bwMode="auto">
          <a:xfrm>
            <a:off x="914400" y="1371600"/>
            <a:ext cx="7391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Complete</a:t>
            </a:r>
            <a: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renewal process by Clicking Renewal-(Sch.Applcaitions)</a:t>
            </a:r>
            <a:b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3.1.Click on Course Name.</a:t>
            </a:r>
            <a:b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3.2.Select all and </a:t>
            </a:r>
            <a:b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3.3.Click on Renew button to complete the process.</a:t>
            </a:r>
            <a:endParaRPr lang="en-US" sz="18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701" t="10102" b="25921"/>
          <a:stretch>
            <a:fillRect/>
          </a:stretch>
        </p:blipFill>
        <p:spPr bwMode="auto">
          <a:xfrm>
            <a:off x="609600" y="1676400"/>
            <a:ext cx="798547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1701" t="9409" b="7253"/>
          <a:stretch>
            <a:fillRect/>
          </a:stretch>
        </p:blipFill>
        <p:spPr bwMode="auto">
          <a:xfrm>
            <a:off x="685800" y="990600"/>
            <a:ext cx="790927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sz="31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</a:t>
            </a:r>
            <a:r>
              <a:rPr lang="en-US" sz="31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on EMIS Number(new)</a:t>
            </a:r>
            <a: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6734" b="26236"/>
          <a:stretch>
            <a:fillRect/>
          </a:stretch>
        </p:blipFill>
        <p:spPr bwMode="auto">
          <a:xfrm>
            <a:off x="533400" y="1066800"/>
            <a:ext cx="804615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</a:t>
            </a:r>
            <a:r>
              <a:rPr lang="en-US" sz="2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aseline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Post-Matric or Pre-Matric</a:t>
            </a:r>
            <a:r>
              <a:rPr lang="en-US" sz="28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radio button</a:t>
            </a:r>
            <a: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28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6734" r="561" b="12452"/>
          <a:stretch>
            <a:fillRect/>
          </a:stretch>
        </p:blipFill>
        <p:spPr bwMode="auto">
          <a:xfrm>
            <a:off x="533400" y="11430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</a:t>
            </a: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     Check box then update the EMIS number for each and evey students one by one by </a:t>
            </a:r>
            <a:b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clicking </a:t>
            </a:r>
            <a:r>
              <a:rPr lang="en-US" sz="2000" baseline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Update EMIS number</a:t>
            </a:r>
            <a:r>
              <a:rPr lang="en-US" sz="2000" baseline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button</a:t>
            </a:r>
            <a:endParaRPr lang="en-US" sz="200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6734" b="14135"/>
          <a:stretch>
            <a:fillRect/>
          </a:stretch>
        </p:blipFill>
        <p:spPr bwMode="auto">
          <a:xfrm>
            <a:off x="548922" y="1524000"/>
            <a:ext cx="80461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09800" y="457200"/>
            <a:ext cx="2286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231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Steps to Update  EMIS number  for  Pre-Matric (9th &amp; 10th ) and  Post-Matric (+1 &amp; +2)</vt:lpstr>
      <vt:lpstr>How to update EMIS number in our Scholarship web portal </vt:lpstr>
      <vt:lpstr>Institution need to login with their login credentials in our school web portal</vt:lpstr>
      <vt:lpstr>Click on Scholarship Menu.</vt:lpstr>
      <vt:lpstr>Complete renewal process by Clicking Renewal-(Sch.Applcaitions) 3.1.Click on Course Name. 3.2.Select all and  3.3.Click on Renew button to complete the process.</vt:lpstr>
      <vt:lpstr>Slide 6</vt:lpstr>
      <vt:lpstr>Click on EMIS Number(new) </vt:lpstr>
      <vt:lpstr>Select Post-Matric or Pre-Matric radio button </vt:lpstr>
      <vt:lpstr>Select the      Check box then update the EMIS number for each and evey students one by one by  clicking Update EMIS number button</vt:lpstr>
      <vt:lpstr>Slide 10</vt:lpstr>
      <vt:lpstr>Slide 11</vt:lpstr>
      <vt:lpstr>After updation of EMIS number, the students applcaition will be refelected in the “Principal login” for Submit. </vt:lpstr>
      <vt:lpstr>Once the EMIS number is updated it can not be changed.  Utmost care should be taken while updating EMIS number.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EMIS number for  Pre-Matric (9th &amp; 10th )and Post-Matric (+1 &amp; +2)</dc:title>
  <dc:creator>JSEC SUPDT</dc:creator>
  <cp:lastModifiedBy>PC</cp:lastModifiedBy>
  <cp:revision>13</cp:revision>
  <dcterms:created xsi:type="dcterms:W3CDTF">2019-12-13T12:13:21Z</dcterms:created>
  <dcterms:modified xsi:type="dcterms:W3CDTF">2019-12-18T09:56:43Z</dcterms:modified>
</cp:coreProperties>
</file>